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abin%E2%80%93Karp_algorith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https://en.wikipedia.org/wiki/Rabin%E2%80%93Karp_algorithm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71524ce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71524ce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82a9522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82a9522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d0b6800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d0b6800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Amogh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82a9522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82a9522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1524ce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71524ce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82a9522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82a9522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71524ce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71524ce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71524c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71524c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77789f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77789f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71524ce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71524ce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71524ce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71524ce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82a952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82a952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-GB"/>
              <a:t> String Matching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2094150" y="2791250"/>
            <a:ext cx="495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Unicode of all possible char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highest order coefficient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2168600"/>
            <a:ext cx="1395175" cy="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850" y="306295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Hash: Example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/>
        </p:nvSpPr>
        <p:spPr>
          <a:xfrm>
            <a:off x="1259225" y="737575"/>
            <a:ext cx="7467300" cy="426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10**9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+ 1) * pow(base, len(pattern), q))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28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Pseudocode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</p:txBody>
      </p:sp>
      <p:sp>
        <p:nvSpPr>
          <p:cNvPr id="324" name="Google Shape;324;p29"/>
          <p:cNvSpPr txBox="1"/>
          <p:nvPr>
            <p:ph idx="1" type="body"/>
          </p:nvPr>
        </p:nvSpPr>
        <p:spPr>
          <a:xfrm>
            <a:off x="1297500" y="1567550"/>
            <a:ext cx="669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Spurious hits are when the hash value of the pattern matches with the hash value of a window but the content of the window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Worst case occurs when pattern matches every window in the text</a:t>
            </a:r>
            <a:endParaRPr sz="1300"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worst-case complexity occurs when t</a:t>
            </a:r>
            <a:r>
              <a:rPr lang="en-GB"/>
              <a:t>he pattern matches every window</a:t>
            </a:r>
            <a:endParaRPr/>
          </a:p>
        </p:txBody>
      </p:sp>
      <p:sp>
        <p:nvSpPr>
          <p:cNvPr id="332" name="Google Shape;332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Because spurious hits can occur, a manual check is needed to ensure that when hashes match, the contents of the window actually match the pattern. As a result, if the pattern matches every window, it is possible that this </a:t>
            </a:r>
            <a:r>
              <a:rPr lang="en-GB"/>
              <a:t>algorithm</a:t>
            </a:r>
            <a:r>
              <a:rPr lang="en-GB"/>
              <a:t> has an O(mn) runtime.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Even Better?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297500" y="1175875"/>
            <a:ext cx="70389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Monte Carlo Variant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Uses several hash functions to probabilistically confirm 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Reduces the chance of collisions while keeping performance fast, though there's a small chance of false positives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Knuth–Morris–Pratt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Preprocesses the pattern to create a partial match (prefix) table.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Skips unnecessary comparisons when a mismatch occurs.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Boyer–Moore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Leverages heuristics to shift the search window by more than one position on mismatches.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Often results in sub-linear average-case performance, especially for large alphabets.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Formulation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Approach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8575"/>
            <a:ext cx="3983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 Algorithm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Other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Formulation</a:t>
            </a:r>
            <a:endParaRPr/>
          </a:p>
        </p:txBody>
      </p:sp>
      <p:pic>
        <p:nvPicPr>
          <p:cNvPr id="246" name="Google Shape;246;p19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</a:t>
            </a:r>
            <a:r>
              <a:rPr lang="en-GB"/>
              <a:t>Approach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size of the string is N and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921950" y="399200"/>
            <a:ext cx="530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609125" y="2809950"/>
            <a:ext cx="6487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n be the length of the pattern and m be the length of the string.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Here, m = 10 and n = 3.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each character a different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(unicode normalized from “A”).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the hash of any string be the sum of its character values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CDD = 3 + 4 + 4 = 11,  ABC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1 + 2 + 3 =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Manually verify strings are equal when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pattern =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current 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88" y="1180072"/>
            <a:ext cx="3520026" cy="14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1158700" y="1401775"/>
            <a:ext cx="5568600" cy="27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 = len(s)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pw = len(pattern)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 = {'a' : 1, 'b' : 2, 'c' : 3, 'd' : 4}  #can be modified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get_hash(window):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return sum([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[char] for char in window])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 = []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pattern_hash = get_hash(pattern)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i in range(n-pw+1):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get_hash(s[i:i+pw]) == pattern_hash and s[i:i+pw] == pattern: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res.append(i)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print(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158700" y="4295250"/>
            <a:ext cx="5400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 * 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6894950" y="1401775"/>
            <a:ext cx="1974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hashes can be possible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“c” would have the same hash value as “aaa”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is computed from scratch for every new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-GB"/>
              <a:t> Algorithm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Rabin-Karp improves?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Improves hashing by encoding characters in accordance with their order.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Avoids collisions where 2 strings have equal hashes but not the same value (“ad” and “bc”)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Computes hashes of new windows faster by </a:t>
            </a:r>
            <a:r>
              <a:rPr lang="en-GB"/>
              <a:t>utilizing the last hash value.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674150" y="2571750"/>
            <a:ext cx="579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(length of pattern)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used to prevent integer overflow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/>
          <p:nvPr/>
        </p:nvSpPr>
        <p:spPr>
          <a:xfrm>
            <a:off x="2366600" y="4137325"/>
            <a:ext cx="2066400" cy="6618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Function: Example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249950" y="2606075"/>
            <a:ext cx="22263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